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5CC5F1-4781-477A-8BBF-973147858333}" v="107" dt="2024-03-04T04:40:58.6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330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建福 Chien-Fu Tseng 不動產經紀人 曾" userId="05e944b3931f97dd" providerId="LiveId" clId="{145CC5F1-4781-477A-8BBF-973147858333}"/>
    <pc:docChg chg="custSel modSld">
      <pc:chgData name="建福 Chien-Fu Tseng 不動產經紀人 曾" userId="05e944b3931f97dd" providerId="LiveId" clId="{145CC5F1-4781-477A-8BBF-973147858333}" dt="2024-03-04T04:41:01.110" v="212" actId="478"/>
      <pc:docMkLst>
        <pc:docMk/>
      </pc:docMkLst>
      <pc:sldChg chg="addSp delSp modSp mod">
        <pc:chgData name="建福 Chien-Fu Tseng 不動產經紀人 曾" userId="05e944b3931f97dd" providerId="LiveId" clId="{145CC5F1-4781-477A-8BBF-973147858333}" dt="2024-03-04T04:41:01.110" v="212" actId="478"/>
        <pc:sldMkLst>
          <pc:docMk/>
          <pc:sldMk cId="3901908794" sldId="257"/>
        </pc:sldMkLst>
        <pc:spChg chg="mod">
          <ac:chgData name="建福 Chien-Fu Tseng 不動產經紀人 曾" userId="05e944b3931f97dd" providerId="LiveId" clId="{145CC5F1-4781-477A-8BBF-973147858333}" dt="2024-03-04T03:32:43.298" v="0" actId="1076"/>
          <ac:spMkLst>
            <pc:docMk/>
            <pc:sldMk cId="3901908794" sldId="257"/>
            <ac:spMk id="2" creationId="{DCCCD091-4C81-41DE-65E0-A44883092C37}"/>
          </ac:spMkLst>
        </pc:spChg>
        <pc:spChg chg="add mod">
          <ac:chgData name="建福 Chien-Fu Tseng 不動產經紀人 曾" userId="05e944b3931f97dd" providerId="LiveId" clId="{145CC5F1-4781-477A-8BBF-973147858333}" dt="2024-03-04T04:34:42.397" v="118"/>
          <ac:spMkLst>
            <pc:docMk/>
            <pc:sldMk cId="3901908794" sldId="257"/>
            <ac:spMk id="16" creationId="{6E04D065-756C-BEA4-ACCD-D2723572D606}"/>
          </ac:spMkLst>
        </pc:spChg>
        <pc:picChg chg="mod">
          <ac:chgData name="建福 Chien-Fu Tseng 不動產經紀人 曾" userId="05e944b3931f97dd" providerId="LiveId" clId="{145CC5F1-4781-477A-8BBF-973147858333}" dt="2024-03-04T04:31:31.833" v="46" actId="14826"/>
          <ac:picMkLst>
            <pc:docMk/>
            <pc:sldMk cId="3901908794" sldId="257"/>
            <ac:picMk id="4" creationId="{07E4E901-C3BB-DAF6-7B12-94BB17A24118}"/>
          </ac:picMkLst>
        </pc:picChg>
        <pc:picChg chg="mod">
          <ac:chgData name="建福 Chien-Fu Tseng 不動產經紀人 曾" userId="05e944b3931f97dd" providerId="LiveId" clId="{145CC5F1-4781-477A-8BBF-973147858333}" dt="2024-03-04T04:36:01.895" v="145" actId="14826"/>
          <ac:picMkLst>
            <pc:docMk/>
            <pc:sldMk cId="3901908794" sldId="257"/>
            <ac:picMk id="5" creationId="{8C2CC804-B1A8-5A96-3712-60EC70703FE2}"/>
          </ac:picMkLst>
        </pc:picChg>
        <pc:picChg chg="mod">
          <ac:chgData name="建福 Chien-Fu Tseng 不動產經紀人 曾" userId="05e944b3931f97dd" providerId="LiveId" clId="{145CC5F1-4781-477A-8BBF-973147858333}" dt="2024-03-04T04:32:57.404" v="64" actId="14826"/>
          <ac:picMkLst>
            <pc:docMk/>
            <pc:sldMk cId="3901908794" sldId="257"/>
            <ac:picMk id="6" creationId="{F022F934-3514-A3B0-3B5A-10F956CE945C}"/>
          </ac:picMkLst>
        </pc:picChg>
        <pc:picChg chg="mod">
          <ac:chgData name="建福 Chien-Fu Tseng 不動產經紀人 曾" userId="05e944b3931f97dd" providerId="LiveId" clId="{145CC5F1-4781-477A-8BBF-973147858333}" dt="2024-03-04T04:39:56.907" v="197" actId="14826"/>
          <ac:picMkLst>
            <pc:docMk/>
            <pc:sldMk cId="3901908794" sldId="257"/>
            <ac:picMk id="7" creationId="{2D14B761-11CC-3528-C9A1-E12AA5BCEF86}"/>
          </ac:picMkLst>
        </pc:picChg>
        <pc:picChg chg="mod">
          <ac:chgData name="建福 Chien-Fu Tseng 不動產經紀人 曾" userId="05e944b3931f97dd" providerId="LiveId" clId="{145CC5F1-4781-477A-8BBF-973147858333}" dt="2024-03-04T04:38:45.619" v="181" actId="14826"/>
          <ac:picMkLst>
            <pc:docMk/>
            <pc:sldMk cId="3901908794" sldId="257"/>
            <ac:picMk id="8" creationId="{13C109AB-292D-C93E-54D9-1B30EA8F5595}"/>
          </ac:picMkLst>
        </pc:picChg>
        <pc:picChg chg="mod">
          <ac:chgData name="建福 Chien-Fu Tseng 不動產經紀人 曾" userId="05e944b3931f97dd" providerId="LiveId" clId="{145CC5F1-4781-477A-8BBF-973147858333}" dt="2024-03-04T04:40:58.676" v="211" actId="14826"/>
          <ac:picMkLst>
            <pc:docMk/>
            <pc:sldMk cId="3901908794" sldId="257"/>
            <ac:picMk id="9" creationId="{370FE4C0-751A-0484-0025-B5E8B32EEEE4}"/>
          </ac:picMkLst>
        </pc:picChg>
        <pc:picChg chg="mod">
          <ac:chgData name="建福 Chien-Fu Tseng 不動產經紀人 曾" userId="05e944b3931f97dd" providerId="LiveId" clId="{145CC5F1-4781-477A-8BBF-973147858333}" dt="2024-03-04T04:37:16.810" v="164" actId="14826"/>
          <ac:picMkLst>
            <pc:docMk/>
            <pc:sldMk cId="3901908794" sldId="257"/>
            <ac:picMk id="10" creationId="{7753B837-1D41-6D2D-429A-6724F67EF419}"/>
          </ac:picMkLst>
        </pc:picChg>
        <pc:picChg chg="mod">
          <ac:chgData name="建福 Chien-Fu Tseng 不動產經紀人 曾" userId="05e944b3931f97dd" providerId="LiveId" clId="{145CC5F1-4781-477A-8BBF-973147858333}" dt="2024-03-04T04:33:59.219" v="80" actId="14826"/>
          <ac:picMkLst>
            <pc:docMk/>
            <pc:sldMk cId="3901908794" sldId="257"/>
            <ac:picMk id="11" creationId="{EC6DFA27-09E9-281E-E9C2-408F31606F94}"/>
          </ac:picMkLst>
        </pc:picChg>
        <pc:picChg chg="add del mod">
          <ac:chgData name="建福 Chien-Fu Tseng 不動產經紀人 曾" userId="05e944b3931f97dd" providerId="LiveId" clId="{145CC5F1-4781-477A-8BBF-973147858333}" dt="2024-03-04T04:34:50.588" v="120" actId="478"/>
          <ac:picMkLst>
            <pc:docMk/>
            <pc:sldMk cId="3901908794" sldId="257"/>
            <ac:picMk id="12" creationId="{65EEB895-6774-EA10-0168-2456B34B56DF}"/>
          </ac:picMkLst>
        </pc:picChg>
        <pc:picChg chg="add del mod modCrop">
          <ac:chgData name="建福 Chien-Fu Tseng 不動產經紀人 曾" userId="05e944b3931f97dd" providerId="LiveId" clId="{145CC5F1-4781-477A-8BBF-973147858333}" dt="2024-03-04T04:34:02.266" v="82" actId="478"/>
          <ac:picMkLst>
            <pc:docMk/>
            <pc:sldMk cId="3901908794" sldId="257"/>
            <ac:picMk id="13" creationId="{0C08CE72-E97B-8F7A-5CEB-2C6D8BBE732B}"/>
          </ac:picMkLst>
        </pc:picChg>
        <pc:picChg chg="add del mod modCrop">
          <ac:chgData name="建福 Chien-Fu Tseng 不動產經紀人 曾" userId="05e944b3931f97dd" providerId="LiveId" clId="{145CC5F1-4781-477A-8BBF-973147858333}" dt="2024-03-04T04:32:59.358" v="65" actId="478"/>
          <ac:picMkLst>
            <pc:docMk/>
            <pc:sldMk cId="3901908794" sldId="257"/>
            <ac:picMk id="14" creationId="{98C0AFBD-7E7E-AC40-04F0-B5EE5AF10832}"/>
          </ac:picMkLst>
        </pc:picChg>
        <pc:picChg chg="add del mod modCrop">
          <ac:chgData name="建福 Chien-Fu Tseng 不動產經紀人 曾" userId="05e944b3931f97dd" providerId="LiveId" clId="{145CC5F1-4781-477A-8BBF-973147858333}" dt="2024-03-04T04:34:01.517" v="81" actId="478"/>
          <ac:picMkLst>
            <pc:docMk/>
            <pc:sldMk cId="3901908794" sldId="257"/>
            <ac:picMk id="15" creationId="{75AE7700-805E-85A1-C21B-59D09C7E92BE}"/>
          </ac:picMkLst>
        </pc:picChg>
        <pc:picChg chg="add del mod modCrop">
          <ac:chgData name="建福 Chien-Fu Tseng 不動產經紀人 曾" userId="05e944b3931f97dd" providerId="LiveId" clId="{145CC5F1-4781-477A-8BBF-973147858333}" dt="2024-03-04T04:36:03.699" v="146" actId="478"/>
          <ac:picMkLst>
            <pc:docMk/>
            <pc:sldMk cId="3901908794" sldId="257"/>
            <ac:picMk id="18" creationId="{6B2E5AF3-098C-C184-70AB-C91898FA7989}"/>
          </ac:picMkLst>
        </pc:picChg>
        <pc:picChg chg="add del mod modCrop">
          <ac:chgData name="建福 Chien-Fu Tseng 不動產經紀人 曾" userId="05e944b3931f97dd" providerId="LiveId" clId="{145CC5F1-4781-477A-8BBF-973147858333}" dt="2024-03-04T04:37:18.953" v="165" actId="478"/>
          <ac:picMkLst>
            <pc:docMk/>
            <pc:sldMk cId="3901908794" sldId="257"/>
            <ac:picMk id="20" creationId="{7E383B4B-58B3-F1F5-6738-121936BB84AD}"/>
          </ac:picMkLst>
        </pc:picChg>
        <pc:picChg chg="add del mod modCrop">
          <ac:chgData name="建福 Chien-Fu Tseng 不動產經紀人 曾" userId="05e944b3931f97dd" providerId="LiveId" clId="{145CC5F1-4781-477A-8BBF-973147858333}" dt="2024-03-04T04:41:01.110" v="212" actId="478"/>
          <ac:picMkLst>
            <pc:docMk/>
            <pc:sldMk cId="3901908794" sldId="257"/>
            <ac:picMk id="22" creationId="{063B753E-F88A-1303-35A2-DE921FB6CF62}"/>
          </ac:picMkLst>
        </pc:picChg>
        <pc:picChg chg="add del mod modCrop">
          <ac:chgData name="建福 Chien-Fu Tseng 不動產經紀人 曾" userId="05e944b3931f97dd" providerId="LiveId" clId="{145CC5F1-4781-477A-8BBF-973147858333}" dt="2024-03-04T04:38:49.255" v="183" actId="478"/>
          <ac:picMkLst>
            <pc:docMk/>
            <pc:sldMk cId="3901908794" sldId="257"/>
            <ac:picMk id="23" creationId="{1C649268-4A6A-3BB2-0796-838181C7B4E9}"/>
          </ac:picMkLst>
        </pc:picChg>
        <pc:picChg chg="add del mod modCrop">
          <ac:chgData name="建福 Chien-Fu Tseng 不動產經紀人 曾" userId="05e944b3931f97dd" providerId="LiveId" clId="{145CC5F1-4781-477A-8BBF-973147858333}" dt="2024-03-04T04:40:03.251" v="199" actId="478"/>
          <ac:picMkLst>
            <pc:docMk/>
            <pc:sldMk cId="3901908794" sldId="257"/>
            <ac:picMk id="24" creationId="{35426F1C-C617-E152-7C01-14C6DD0DFF9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8FABC80-2150-83D9-35B3-881A8C9D2B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D29AF73-88FA-5924-7E69-1569C94049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9C94AA2-614C-BE85-6930-510BD1BBE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1E6A-C342-4BFA-A08C-9A717F203B05}" type="datetimeFigureOut">
              <a:rPr lang="zh-TW" altLang="en-US" smtClean="0"/>
              <a:t>2024/3/4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3AE5D2C-8A63-98F5-B140-3D8F1E9AB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566D627-5860-4516-BEF2-472303F1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802F-7566-4F8E-885B-C00E1016F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114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FA4020-DD41-42EF-1206-17D11E3DA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63B8595-3803-F737-CF5C-1554707A9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DB28ECA-D59A-EF58-6FDC-4E7AD602B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1E6A-C342-4BFA-A08C-9A717F203B05}" type="datetimeFigureOut">
              <a:rPr lang="zh-TW" altLang="en-US" smtClean="0"/>
              <a:t>2024/3/4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AA3B79E-733A-3EE2-854D-FF9E73C9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650F54C-5901-66C8-1410-58CCC039E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802F-7566-4F8E-885B-C00E1016F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0184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D9F737B-4651-D9A8-513F-40C14C5950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87864B8-C35B-A486-EF6A-995C05EDB5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8EDC5B6-FD2A-8FA6-7EBD-0857701E0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1E6A-C342-4BFA-A08C-9A717F203B05}" type="datetimeFigureOut">
              <a:rPr lang="zh-TW" altLang="en-US" smtClean="0"/>
              <a:t>2024/3/4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66BCD19-BF72-A756-DE62-038C61F6C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4B8DE59-860D-77EC-5A19-6BE07C27B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802F-7566-4F8E-885B-C00E1016F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569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E97D25-D6AC-C161-6F97-63E0AD6BD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829610-7DBD-1813-1236-79D7B279A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8C62202-3CDF-3F0B-84F6-0CF02E132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1E6A-C342-4BFA-A08C-9A717F203B05}" type="datetimeFigureOut">
              <a:rPr lang="zh-TW" altLang="en-US" smtClean="0"/>
              <a:t>2024/3/4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751C572-DEB9-CB2D-D8E8-C0F6E1B1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F21E05D-312C-E3B6-CAFE-BD618B854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802F-7566-4F8E-885B-C00E1016F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760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46D8E3-2D5E-78A8-ABB0-A8BF5E96D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70B71CB-6078-8E27-4604-AA0270C75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0045DB7-8554-B47A-5E1E-46059E9F5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1E6A-C342-4BFA-A08C-9A717F203B05}" type="datetimeFigureOut">
              <a:rPr lang="zh-TW" altLang="en-US" smtClean="0"/>
              <a:t>2024/3/4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87F6F58-3056-C2A4-5A6F-9024E34B2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813639A-302B-46B2-AD21-0BF0535FD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802F-7566-4F8E-885B-C00E1016F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505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528654-781B-F294-1824-1483290CB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9BDBF10-61CB-271C-F578-B2DE0EDED6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4FE7BB4-CBA9-BB44-CD1F-C26564489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B89E879-AA5E-BBF0-7040-47A718823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1E6A-C342-4BFA-A08C-9A717F203B05}" type="datetimeFigureOut">
              <a:rPr lang="zh-TW" altLang="en-US" smtClean="0"/>
              <a:t>2024/3/4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58905CC-9407-4B25-F8D9-013499B53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5875B21-F4CB-04A1-7C92-1967C376B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802F-7566-4F8E-885B-C00E1016F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3482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1B27D3-1D51-01F5-238C-81347D0EE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DB7D818-1A33-7E2D-E300-8BA8F6616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229596C-BC36-6ED9-553B-4DA438781A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6138BA1-DEEF-3659-FAC1-7ACD318B0C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CC69BD0-E981-CF28-1EA7-C2213C4B5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CC3F2B5-563D-B925-D0B7-CB753F709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1E6A-C342-4BFA-A08C-9A717F203B05}" type="datetimeFigureOut">
              <a:rPr lang="zh-TW" altLang="en-US" smtClean="0"/>
              <a:t>2024/3/4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F7325DF-257B-A0EA-76A2-51C40EC5A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14A4372-A42C-4940-3450-9671E25D8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802F-7566-4F8E-885B-C00E1016F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4212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6A628F-158F-65F5-A770-A7EB1289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ED3E9C5-977E-9B22-5CDE-5562DEC3B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1E6A-C342-4BFA-A08C-9A717F203B05}" type="datetimeFigureOut">
              <a:rPr lang="zh-TW" altLang="en-US" smtClean="0"/>
              <a:t>2024/3/4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CB20E18-82E0-74E2-2A65-5E558B097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7DD4A46-0BFD-360A-F502-BD9F2D59E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802F-7566-4F8E-885B-C00E1016F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737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5B70D8A-DC3E-491B-A790-F76DAEDF2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1E6A-C342-4BFA-A08C-9A717F203B05}" type="datetimeFigureOut">
              <a:rPr lang="zh-TW" altLang="en-US" smtClean="0"/>
              <a:t>2024/3/4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2FA0A4F-A64D-5CEC-B056-579EB4724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A8959C4-CA6E-105F-1B45-F28B733C6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802F-7566-4F8E-885B-C00E1016F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345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409B38-F727-6951-8D04-F90A6548B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9C29731-7B76-D8EF-A1AD-CAA2FD025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EBA1836-6235-B9C7-BC8E-70A884314A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862BA42-E7C4-3FB5-3FC0-0716DD0F8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1E6A-C342-4BFA-A08C-9A717F203B05}" type="datetimeFigureOut">
              <a:rPr lang="zh-TW" altLang="en-US" smtClean="0"/>
              <a:t>2024/3/4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77E2BF9-AD67-E305-E600-CD0CBE46C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0AF91DD-959B-F786-B120-21244B05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802F-7566-4F8E-885B-C00E1016F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473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297B23-DD2C-0A4C-D4DC-E33BEC491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12FF31A-6207-D6EC-A4B9-9992844BAA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ABBC7EB-3005-382F-5BFB-CD8027FC2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DE32D3D-82E2-A55F-B016-9F99EC4C9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A1E6A-C342-4BFA-A08C-9A717F203B05}" type="datetimeFigureOut">
              <a:rPr lang="zh-TW" altLang="en-US" smtClean="0"/>
              <a:t>2024/3/4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AB7A163-CE34-251F-5DD4-71831C9E4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5F2C917-D6A7-08DE-04D3-47AC522F7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6802F-7566-4F8E-885B-C00E1016F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2830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7B3B2AC-8D07-CEA7-FC73-BA84B469E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2BD12B9-B462-6544-DF10-B5397343A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B39CA21-B72E-4401-16F1-FE1E4AD1E1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0A1E6A-C342-4BFA-A08C-9A717F203B05}" type="datetimeFigureOut">
              <a:rPr lang="zh-TW" altLang="en-US" smtClean="0"/>
              <a:t>2024/3/4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515F592-57AB-1913-1AA4-7F0AD5C9C9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C0ACB7E-C5D9-25D4-504E-B671F1A24F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B6802F-7566-4F8E-885B-C00E1016F7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9128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m-tw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CBEE4D-EFCD-5BB7-1546-B46CD31C69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4311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zh-TW" altLang="en-US" b="1" i="0" u="none" strike="noStrike" dirty="0">
                <a:solidFill>
                  <a:srgbClr val="FFFF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台灣關渡原生種文蛤發展平台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LINE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貼圖創意設計競賽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858272C-D5CF-FFA7-B8B6-25FCDD732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36758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姓　名：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　稱：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意　涵：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00A9D6A-A48F-DFA6-4941-90E7743744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4896255" y="445497"/>
            <a:ext cx="2399489" cy="1921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2356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橢圓 1">
            <a:extLst>
              <a:ext uri="{FF2B5EF4-FFF2-40B4-BE49-F238E27FC236}">
                <a16:creationId xmlns:a16="http://schemas.microsoft.com/office/drawing/2014/main" id="{DCCCD091-4C81-41DE-65E0-A44883092C37}"/>
              </a:ext>
            </a:extLst>
          </p:cNvPr>
          <p:cNvSpPr/>
          <p:nvPr/>
        </p:nvSpPr>
        <p:spPr>
          <a:xfrm>
            <a:off x="-414557" y="-473890"/>
            <a:ext cx="1727200" cy="17272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7E4E901-C3BB-DAF6-7B12-94BB17A241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5" r="1605"/>
          <a:stretch/>
        </p:blipFill>
        <p:spPr bwMode="auto">
          <a:xfrm>
            <a:off x="954125" y="1068115"/>
            <a:ext cx="2340000" cy="270562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8C2CC804-B1A8-5A96-3712-60EC70703F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5" b="2645"/>
          <a:stretch/>
        </p:blipFill>
        <p:spPr bwMode="auto">
          <a:xfrm>
            <a:off x="6557875" y="1068115"/>
            <a:ext cx="2340000" cy="270562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F022F934-3514-A3B0-3B5A-10F956CE9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6" b="446"/>
          <a:stretch/>
        </p:blipFill>
        <p:spPr bwMode="auto">
          <a:xfrm>
            <a:off x="3756000" y="1068115"/>
            <a:ext cx="2340000" cy="270562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2D14B761-11CC-3528-C9A1-E12AA5BCEF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7" r="10557"/>
          <a:stretch/>
        </p:blipFill>
        <p:spPr bwMode="auto">
          <a:xfrm>
            <a:off x="6557875" y="3836395"/>
            <a:ext cx="2340000" cy="270562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13C109AB-292D-C93E-54D9-1B30EA8F5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43" r="15143"/>
          <a:stretch/>
        </p:blipFill>
        <p:spPr bwMode="auto">
          <a:xfrm>
            <a:off x="3756000" y="3836395"/>
            <a:ext cx="2340000" cy="270562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370FE4C0-751A-0484-0025-B5E8B32EEE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9" r="4069"/>
          <a:stretch/>
        </p:blipFill>
        <p:spPr bwMode="auto">
          <a:xfrm>
            <a:off x="9359750" y="3836395"/>
            <a:ext cx="2340000" cy="270562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7753B837-1D41-6D2D-429A-6724F67EF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89" r="10889"/>
          <a:stretch/>
        </p:blipFill>
        <p:spPr bwMode="auto">
          <a:xfrm>
            <a:off x="9359750" y="1068115"/>
            <a:ext cx="2340000" cy="270562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EC6DFA27-09E9-281E-E9C2-408F31606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2" r="4362"/>
          <a:stretch/>
        </p:blipFill>
        <p:spPr bwMode="auto">
          <a:xfrm>
            <a:off x="954125" y="3836395"/>
            <a:ext cx="2340000" cy="270562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矩形 15">
            <a:extLst>
              <a:ext uri="{FF2B5EF4-FFF2-40B4-BE49-F238E27FC236}">
                <a16:creationId xmlns:a16="http://schemas.microsoft.com/office/drawing/2014/main" id="{6E04D065-756C-BEA4-ACCD-D2723572D606}"/>
              </a:ext>
            </a:extLst>
          </p:cNvPr>
          <p:cNvSpPr/>
          <p:nvPr/>
        </p:nvSpPr>
        <p:spPr>
          <a:xfrm>
            <a:off x="3652925" y="0"/>
            <a:ext cx="5244950" cy="65532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貼圖範例</a:t>
            </a:r>
          </a:p>
        </p:txBody>
      </p:sp>
    </p:spTree>
    <p:extLst>
      <p:ext uri="{BB962C8B-B14F-4D97-AF65-F5344CB8AC3E}">
        <p14:creationId xmlns:p14="http://schemas.microsoft.com/office/powerpoint/2010/main" val="3901908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27</Words>
  <Application>Microsoft Office PowerPoint</Application>
  <PresentationFormat>寬螢幕</PresentationFormat>
  <Paragraphs>5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微軟正黑體</vt:lpstr>
      <vt:lpstr>Aptos</vt:lpstr>
      <vt:lpstr>Aptos Display</vt:lpstr>
      <vt:lpstr>Arial</vt:lpstr>
      <vt:lpstr>Office 佈景主題</vt:lpstr>
      <vt:lpstr>台灣關渡原生種文蛤發展平台 LINE貼圖創意設計競賽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台灣關渡原生種文蛤發展平台 LINE貼圖創意設計競賽</dc:title>
  <dc:creator>建福 Chien-Fu Tseng 不動產經紀人 曾</dc:creator>
  <cp:lastModifiedBy>建福 Chien-Fu Tseng 不動產經紀人 曾</cp:lastModifiedBy>
  <cp:revision>1</cp:revision>
  <dcterms:created xsi:type="dcterms:W3CDTF">2024-03-04T03:16:26Z</dcterms:created>
  <dcterms:modified xsi:type="dcterms:W3CDTF">2024-03-04T04:41:03Z</dcterms:modified>
</cp:coreProperties>
</file>